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7" r:id="rId1"/>
  </p:sldMasterIdLst>
  <p:notesMasterIdLst>
    <p:notesMasterId r:id="rId30"/>
  </p:notesMasterIdLst>
  <p:sldIdLst>
    <p:sldId id="257" r:id="rId2"/>
    <p:sldId id="285" r:id="rId3"/>
    <p:sldId id="286" r:id="rId4"/>
    <p:sldId id="287" r:id="rId5"/>
    <p:sldId id="263" r:id="rId6"/>
    <p:sldId id="311" r:id="rId7"/>
    <p:sldId id="312" r:id="rId8"/>
    <p:sldId id="259" r:id="rId9"/>
    <p:sldId id="266" r:id="rId10"/>
    <p:sldId id="304" r:id="rId11"/>
    <p:sldId id="275" r:id="rId12"/>
    <p:sldId id="271" r:id="rId13"/>
    <p:sldId id="273" r:id="rId14"/>
    <p:sldId id="276" r:id="rId15"/>
    <p:sldId id="310" r:id="rId16"/>
    <p:sldId id="261" r:id="rId17"/>
    <p:sldId id="298" r:id="rId18"/>
    <p:sldId id="313" r:id="rId19"/>
    <p:sldId id="291" r:id="rId20"/>
    <p:sldId id="314" r:id="rId21"/>
    <p:sldId id="306" r:id="rId22"/>
    <p:sldId id="315" r:id="rId23"/>
    <p:sldId id="316" r:id="rId24"/>
    <p:sldId id="317" r:id="rId25"/>
    <p:sldId id="318" r:id="rId26"/>
    <p:sldId id="320" r:id="rId27"/>
    <p:sldId id="303" r:id="rId28"/>
    <p:sldId id="29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CC"/>
    <a:srgbClr val="D60093"/>
    <a:srgbClr val="9933FF"/>
    <a:srgbClr val="33CC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83818" autoAdjust="0"/>
  </p:normalViewPr>
  <p:slideViewPr>
    <p:cSldViewPr snapToGrid="0">
      <p:cViewPr varScale="1">
        <p:scale>
          <a:sx n="61" d="100"/>
          <a:sy n="61" d="100"/>
        </p:scale>
        <p:origin x="18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85C79-1F44-4CBF-9747-5A0BC5E60D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D0F44-8406-420A-ACC9-FB3E688C23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99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790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787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666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195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216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393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777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665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302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537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D0F44-8406-420A-ACC9-FB3E688C237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167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09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117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64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93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33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6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2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79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5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1744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228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5702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512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558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57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14201-95C1-4CFE-8D78-A2D034046A6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2FAED1-360E-4920-B79D-7A7C10E4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904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age.jimcdn.com/app/cms/image/transf/none/path/sf0911f1d77cfd0df/backgroundarea/i666bce5d784851e1/version/1476633399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11659" y="368968"/>
            <a:ext cx="74500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Муниципальное </a:t>
            </a:r>
            <a:r>
              <a:rPr lang="ru-RU" spc="-1" dirty="0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бюджетное дошкольное </a:t>
            </a:r>
            <a:r>
              <a:rPr lang="ru-RU" spc="-1" dirty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общеобразовательное учреждение</a:t>
            </a:r>
            <a:endParaRPr lang="ru-RU" sz="2000" b="0" strike="noStrike" spc="-1" dirty="0" smtClean="0">
              <a:solidFill>
                <a:srgbClr val="3333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pc="-1" dirty="0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pc="-1" dirty="0" err="1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Явасский</a:t>
            </a:r>
            <a:r>
              <a:rPr lang="ru-RU" spc="-1" dirty="0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детский сад №1 комбинированного вида» </a:t>
            </a:r>
          </a:p>
          <a:p>
            <a:pPr algn="ctr">
              <a:lnSpc>
                <a:spcPct val="100000"/>
              </a:lnSpc>
            </a:pPr>
            <a:r>
              <a:rPr lang="ru-RU" spc="-1" dirty="0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Обособленное структурное </a:t>
            </a:r>
            <a:r>
              <a:rPr lang="ru-RU" spc="-1" dirty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подразделение </a:t>
            </a:r>
            <a:r>
              <a:rPr lang="ru-RU" spc="-1" dirty="0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pc="-1" dirty="0" err="1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Явасский</a:t>
            </a:r>
            <a:r>
              <a:rPr lang="ru-RU" spc="-1" dirty="0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детский сад №2» </a:t>
            </a:r>
            <a:endParaRPr lang="ru-RU" sz="2000" b="0" strike="noStrike" spc="-1" dirty="0">
              <a:solidFill>
                <a:srgbClr val="3333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1306" y="2165684"/>
            <a:ext cx="50853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 smtClean="0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2400" b="1" spc="-1" dirty="0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«Нетрадиционные средства  физического воспитания и укрепления здоровья детей дошкольного возраста»</a:t>
            </a:r>
            <a:endParaRPr lang="ru-RU" sz="2400" b="0" strike="noStrike" spc="-1" dirty="0">
              <a:solidFill>
                <a:srgbClr val="3333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4908884"/>
            <a:ext cx="470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Подготовила: Воспитатель </a:t>
            </a:r>
            <a:r>
              <a:rPr lang="ru-RU" b="1" spc="-1" dirty="0" err="1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Автайкина</a:t>
            </a:r>
            <a:r>
              <a:rPr lang="ru-RU" b="1" spc="-1" dirty="0" smtClean="0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В.А.</a:t>
            </a:r>
            <a:endParaRPr lang="ru-RU" sz="2000" b="0" strike="noStrike" spc="-1" dirty="0">
              <a:solidFill>
                <a:srgbClr val="3333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705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00igr.net/datai/doshkolnoe-obrazovanie/Integratsija-v-DOU/0024-054-Logoritmicheskie-muzykalnye-zanjatija-Slovo-ritm-dvizhenie-muzy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811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36757" y="385011"/>
            <a:ext cx="29677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Актуальность: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15916" y="908231"/>
            <a:ext cx="590349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65798" y="1119883"/>
            <a:ext cx="654463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	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последние годы заметно возросло количество физически ослабленных детей.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Родители все больше увлекаются их интеллектуальным развитием, недостаточно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заботясь о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физическом развитии детей.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Показатели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 наших детей требуют принятия эффективных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мер по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улучшению их здоровья, а именно введение инноваций. Поэтому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своей педагогической деятельности я пристальное внимание уделяю использованию инновационных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здоровьесберегающих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технологий.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5092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doshkolnoe-obrazovanie/Integratsija-v-DOU/0024-054-Logoritmicheskie-muzykalnye-zanjatija-Slovo-ritm-dvizhenie-muzy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11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58189" y="256674"/>
            <a:ext cx="659330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Цель: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с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Batang" pitchFamily="18" charset="-127"/>
                <a:cs typeface="Times New Roman" pitchFamily="18" charset="0"/>
              </a:rPr>
              <a:t>оздание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Batang" pitchFamily="18" charset="-127"/>
                <a:cs typeface="Times New Roman" pitchFamily="18" charset="0"/>
              </a:rPr>
              <a:t>условий для формирования  двигательных умений и навыков у детей, способствующих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Batang" pitchFamily="18" charset="-127"/>
                <a:cs typeface="Times New Roman" pitchFamily="18" charset="0"/>
              </a:rPr>
              <a:t>сохранению и укреплению здоровья детей и повышению у них интереса                 к занятиям по физической культуре.    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ea typeface="Batang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5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doshkolnoe-obrazovanie/Integratsija-v-DOU/0024-054-Logoritmicheskie-muzykalnye-zanjatija-Slovo-ritm-dvizhenie-muzy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11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65684" y="0"/>
            <a:ext cx="697831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Задачи: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Формировать двигательные умения и навыки;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Приобщать детей к здоровому образу жизни;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Развивать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творчество,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фантазию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при использовании нетрадиционного оборудования;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Способствовать развитию культуры движений и телесной рефлексии;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Вызвать у детей интерес к использованию нетрадиционного оборудования на занятиях и в свободных видах деятельности.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endParaRPr lang="ru-RU" dirty="0"/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465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9090" y="352927"/>
            <a:ext cx="8024648" cy="2246769"/>
          </a:xfrm>
          <a:prstGeom prst="rect">
            <a:avLst/>
          </a:prstGeom>
          <a:solidFill>
            <a:srgbClr val="33CCFF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Работая в детском саду, я поняла, что во многом эффективность реализации задач физического развития детей дошкольного возраста, зависит от наличия предметно - развивающей среды в группе.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42" y="2706920"/>
            <a:ext cx="5391807" cy="404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0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263" y="141890"/>
            <a:ext cx="8560675" cy="121394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Традиционные средства физического воспитания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63" y="748862"/>
            <a:ext cx="4012324" cy="27605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63" y="1490100"/>
            <a:ext cx="3237598" cy="4038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63" y="3693730"/>
            <a:ext cx="4012324" cy="300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1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88" y="268014"/>
            <a:ext cx="4398579" cy="32634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41" y="268014"/>
            <a:ext cx="4099035" cy="32634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42" y="3636042"/>
            <a:ext cx="4051736" cy="304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2.infourok.ru/uploads/ex/0168/00004f87-5054c1d4/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3789" y="1636295"/>
            <a:ext cx="6272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2316" y="994611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И 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НЕСТАНДАРТНОГО ОБОРУДОВАНИЯ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4589" y="2036405"/>
            <a:ext cx="2326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8422" y="2133748"/>
            <a:ext cx="3160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2316" y="4060749"/>
            <a:ext cx="20854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52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483" y="189186"/>
            <a:ext cx="87631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 стимул активизации физкультурно-оздоровительной работы. Поэтому оно никогда не бывает лишним. Можно ли без особых затрат обновить игровой инвентарь? Конечно да! Если у вас есть желание что-то сделать своими руками и немного фантазии, вы легко справитесь с этой задачей.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192" y="2497510"/>
            <a:ext cx="5835720" cy="397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290" y="791110"/>
            <a:ext cx="902070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Нестандартное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оборудование должно быть: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 Безопасным;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 Максимально эффективным;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 Удобным к применению;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Компактным;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Универсальным;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Технологичным и простым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в изготовлении;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 Эстетическим.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8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1895" y="545432"/>
            <a:ext cx="766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«Дорожка здоровья</a:t>
            </a:r>
            <a:r>
              <a:rPr lang="ru-RU" sz="4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16" y="1253318"/>
            <a:ext cx="7109968" cy="490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31" y="296917"/>
            <a:ext cx="4116771" cy="54890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310" y="1381285"/>
            <a:ext cx="3959115" cy="5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9621" y="721895"/>
            <a:ext cx="66093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«Массажные мочалки»</a:t>
            </a:r>
            <a:endParaRPr lang="ru-RU" sz="36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665" y="1368226"/>
            <a:ext cx="6554912" cy="491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5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2316" y="561474"/>
            <a:ext cx="7427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«Су-</a:t>
            </a:r>
            <a:r>
              <a:rPr lang="ru-RU" sz="3200" b="1" dirty="0" err="1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джок</a:t>
            </a:r>
            <a:r>
              <a:rPr lang="ru-RU" sz="32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технология»</a:t>
            </a:r>
            <a:endParaRPr lang="ru-RU" sz="3200" b="1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74" y="1146249"/>
            <a:ext cx="4231338" cy="317350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93" y="3499945"/>
            <a:ext cx="4477407" cy="335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2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15311"/>
            <a:ext cx="4097063" cy="33895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589" y="889876"/>
            <a:ext cx="3533447" cy="47112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785203"/>
            <a:ext cx="4097063" cy="307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7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7546" y="336884"/>
            <a:ext cx="80372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Тренажер «Веселый ветерок»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0289" y="1258542"/>
            <a:ext cx="78061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Использование: упражнение на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дыхание.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Цель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: развитие органов дыхания.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932" y="2089539"/>
            <a:ext cx="6258910" cy="443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5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5738" y="504498"/>
            <a:ext cx="57098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«Гантели»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1053" y="1403131"/>
            <a:ext cx="8301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Использование: для общеразвивающих упражнений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2" y="1864796"/>
            <a:ext cx="4552950" cy="304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582" y="3163344"/>
            <a:ext cx="4225159" cy="349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24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79" y="536029"/>
            <a:ext cx="7851228" cy="583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7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7959" y="513347"/>
            <a:ext cx="5983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Моталочки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011" y="1159679"/>
            <a:ext cx="83098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Цель : 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развитие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мелкой моторики, развитие быстроты реакции, глазомера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9" y="1990676"/>
            <a:ext cx="4031467" cy="30217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772" y="3641834"/>
            <a:ext cx="4024979" cy="307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0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69" y="442098"/>
            <a:ext cx="7646276" cy="570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0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536028"/>
            <a:ext cx="8655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Многофункциональное оборудование «Солнышко»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79" y="1736357"/>
            <a:ext cx="4225158" cy="31688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413" y="3476297"/>
            <a:ext cx="4508937" cy="338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5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99546"/>
            <a:ext cx="8187560" cy="599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«Тоннель»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945" y="1103587"/>
            <a:ext cx="723637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3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068" y="1"/>
            <a:ext cx="8250622" cy="56755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«Бильбоке»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" y="567559"/>
            <a:ext cx="4172442" cy="27747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194" y="567559"/>
            <a:ext cx="4110496" cy="27747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85" y="3468414"/>
            <a:ext cx="4540469" cy="33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7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173422"/>
            <a:ext cx="8203325" cy="64638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«Ходунки»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41" y="1024759"/>
            <a:ext cx="3894082" cy="53734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6228" y="1695125"/>
            <a:ext cx="5373417" cy="403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7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952"/>
            <a:ext cx="8345215" cy="6306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«Боулинг»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39" y="835572"/>
            <a:ext cx="7803931" cy="585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3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36484"/>
            <a:ext cx="8219091" cy="77251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«Попади в цель»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656" y="1008994"/>
            <a:ext cx="4461642" cy="555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5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6386" y="1608083"/>
            <a:ext cx="82453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Противопоказаний для использования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нестандартного оборудования практически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нет.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занятиям допускаются все дети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посещающие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сад.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такого нестандартного оборудования приносит массу позитивных эмоций у наших детей!</a:t>
            </a:r>
          </a:p>
        </p:txBody>
      </p:sp>
    </p:spTree>
    <p:extLst>
      <p:ext uri="{BB962C8B-B14F-4D97-AF65-F5344CB8AC3E}">
        <p14:creationId xmlns:p14="http://schemas.microsoft.com/office/powerpoint/2010/main" val="31524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900igr.net/datas/khimija/Ionnaja-khimicheskaja-svjaz/0015-015-Spasibo-za-vnimani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70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509</TotalTime>
  <Words>294</Words>
  <Application>Microsoft Office PowerPoint</Application>
  <PresentationFormat>Экран (4:3)</PresentationFormat>
  <Paragraphs>78</Paragraphs>
  <Slides>28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Batang</vt:lpstr>
      <vt:lpstr>Calibri</vt:lpstr>
      <vt:lpstr>DejaVu Sans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Традиционные средства физического воспитания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«Тоннель»</vt:lpstr>
      <vt:lpstr>«Бильбоке»</vt:lpstr>
      <vt:lpstr>«Ходунки»</vt:lpstr>
      <vt:lpstr>«Боулинг»</vt:lpstr>
      <vt:lpstr>«Попади в цель»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Детский сад №2</cp:lastModifiedBy>
  <cp:revision>54</cp:revision>
  <dcterms:created xsi:type="dcterms:W3CDTF">2017-11-18T16:21:45Z</dcterms:created>
  <dcterms:modified xsi:type="dcterms:W3CDTF">2022-04-14T11:57:23Z</dcterms:modified>
</cp:coreProperties>
</file>